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66" r:id="rId2"/>
    <p:sldId id="267" r:id="rId3"/>
    <p:sldId id="268" r:id="rId4"/>
    <p:sldId id="269" r:id="rId5"/>
    <p:sldId id="270" r:id="rId6"/>
    <p:sldId id="271" r:id="rId7"/>
    <p:sldId id="256" r:id="rId8"/>
    <p:sldId id="257" r:id="rId9"/>
    <p:sldId id="258" r:id="rId10"/>
    <p:sldId id="259" r:id="rId11"/>
    <p:sldId id="260" r:id="rId12"/>
    <p:sldId id="261" r:id="rId13"/>
    <p:sldId id="262" r:id="rId14"/>
    <p:sldId id="263" r:id="rId15"/>
    <p:sldId id="264" r:id="rId16"/>
    <p:sldId id="265"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5" d="100"/>
          <a:sy n="75" d="100"/>
        </p:scale>
        <p:origin x="-13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68A5C49-2702-1D4E-A76B-1806377F0039}" type="datetimeFigureOut">
              <a:rPr lang="en-US" smtClean="0"/>
              <a:pPr/>
              <a:t>10/17/13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68A5C49-2702-1D4E-A76B-1806377F0039}" type="datetimeFigureOut">
              <a:rPr lang="en-US" smtClean="0"/>
              <a:pPr/>
              <a:t>10/17/13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24937-5E7F-E141-BC07-97B8F1587875}"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8A5C49-2702-1D4E-A76B-1806377F0039}" type="datetimeFigureOut">
              <a:rPr lang="en-US" smtClean="0"/>
              <a:pPr/>
              <a:t>10/17/13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24937-5E7F-E141-BC07-97B8F1587875}"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8A5C49-2702-1D4E-A76B-1806377F0039}" type="datetimeFigureOut">
              <a:rPr lang="en-US" smtClean="0"/>
              <a:pPr/>
              <a:t>10/17/13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24937-5E7F-E141-BC07-97B8F1587875}"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8A5C49-2702-1D4E-A76B-1806377F0039}" type="datetimeFigureOut">
              <a:rPr lang="en-US" smtClean="0"/>
              <a:pPr/>
              <a:t>10/17/13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24937-5E7F-E141-BC07-97B8F1587875}"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A5C49-2702-1D4E-A76B-1806377F0039}" type="datetimeFigureOut">
              <a:rPr lang="en-US" smtClean="0"/>
              <a:pPr/>
              <a:t>10/17/13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24937-5E7F-E141-BC07-97B8F1587875}"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68A5C49-2702-1D4E-A76B-1806377F0039}" type="datetimeFigureOut">
              <a:rPr lang="en-US" smtClean="0"/>
              <a:pPr/>
              <a:t>10/17/13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24937-5E7F-E141-BC07-97B8F1587875}"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68A5C49-2702-1D4E-A76B-1806377F0039}" type="datetimeFigureOut">
              <a:rPr lang="en-US" smtClean="0"/>
              <a:pPr/>
              <a:t>10/17/13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24937-5E7F-E141-BC07-97B8F1587875}"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8A5C49-2702-1D4E-A76B-1806377F0039}" type="datetimeFigureOut">
              <a:rPr lang="en-US" smtClean="0"/>
              <a:pPr/>
              <a:t>10/17/13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24937-5E7F-E141-BC07-97B8F1587875}"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A5C49-2702-1D4E-A76B-1806377F0039}" type="datetimeFigureOut">
              <a:rPr lang="en-US" smtClean="0"/>
              <a:pPr/>
              <a:t>10/17/13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24937-5E7F-E141-BC07-97B8F15878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A5C49-2702-1D4E-A76B-1806377F0039}" type="datetimeFigureOut">
              <a:rPr lang="en-US" smtClean="0"/>
              <a:pPr/>
              <a:t>10/17/13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24937-5E7F-E141-BC07-97B8F1587875}"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68A5C49-2702-1D4E-A76B-1806377F0039}" type="datetimeFigureOut">
              <a:rPr lang="en-US" smtClean="0"/>
              <a:pPr/>
              <a:t>10/17/13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24937-5E7F-E141-BC07-97B8F1587875}"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D8424937-5E7F-E141-BC07-97B8F1587875}"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A5C49-2702-1D4E-A76B-1806377F0039}" type="datetimeFigureOut">
              <a:rPr lang="en-US" smtClean="0"/>
              <a:pPr/>
              <a:t>10/17/13</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American Citizenship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of Government</a:t>
            </a:r>
            <a:endParaRPr lang="en-US" dirty="0"/>
          </a:p>
        </p:txBody>
      </p:sp>
      <p:sp>
        <p:nvSpPr>
          <p:cNvPr id="3" name="Content Placeholder 2"/>
          <p:cNvSpPr>
            <a:spLocks noGrp="1"/>
          </p:cNvSpPr>
          <p:nvPr>
            <p:ph idx="1"/>
          </p:nvPr>
        </p:nvSpPr>
        <p:spPr/>
        <p:txBody>
          <a:bodyPr/>
          <a:lstStyle/>
          <a:p>
            <a:r>
              <a:rPr lang="en-US" dirty="0" smtClean="0"/>
              <a:t>Law and Order</a:t>
            </a:r>
          </a:p>
          <a:p>
            <a:pPr lvl="1"/>
            <a:r>
              <a:rPr lang="en-US" dirty="0" smtClean="0"/>
              <a:t>The government must not only make, but enforce laws that it makes so that society can run smooth</a:t>
            </a:r>
          </a:p>
          <a:p>
            <a:pPr lvl="2"/>
            <a:r>
              <a:rPr lang="en-US" dirty="0" smtClean="0"/>
              <a:t>Without law and order going to school or the mall or really anything where many people were involved would be dangerous</a:t>
            </a:r>
          </a:p>
          <a:p>
            <a:pPr lvl="1"/>
            <a:r>
              <a:rPr lang="en-US" dirty="0" smtClean="0"/>
              <a:t>Without Law and Order we would live in a state of </a:t>
            </a:r>
            <a:r>
              <a:rPr lang="en-US" u="sng" dirty="0" smtClean="0"/>
              <a:t>anarchy </a:t>
            </a:r>
            <a:r>
              <a:rPr lang="en-US" dirty="0" smtClean="0"/>
              <a:t>or disorder the results from a lack of government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of Government</a:t>
            </a:r>
            <a:endParaRPr lang="en-US" dirty="0"/>
          </a:p>
        </p:txBody>
      </p:sp>
      <p:sp>
        <p:nvSpPr>
          <p:cNvPr id="3" name="Content Placeholder 2"/>
          <p:cNvSpPr>
            <a:spLocks noGrp="1"/>
          </p:cNvSpPr>
          <p:nvPr>
            <p:ph idx="1"/>
          </p:nvPr>
        </p:nvSpPr>
        <p:spPr/>
        <p:txBody>
          <a:bodyPr/>
          <a:lstStyle/>
          <a:p>
            <a:r>
              <a:rPr lang="en-US" dirty="0" smtClean="0"/>
              <a:t>Public Services</a:t>
            </a:r>
          </a:p>
          <a:p>
            <a:pPr lvl="1"/>
            <a:r>
              <a:rPr lang="en-US" dirty="0" smtClean="0"/>
              <a:t>Jobs that help society run more smoothly on a day to day basis such as;</a:t>
            </a:r>
          </a:p>
          <a:p>
            <a:pPr lvl="2"/>
            <a:r>
              <a:rPr lang="en-US" dirty="0" smtClean="0"/>
              <a:t>Street cleaning</a:t>
            </a:r>
          </a:p>
          <a:p>
            <a:pPr lvl="2"/>
            <a:r>
              <a:rPr lang="en-US" dirty="0" smtClean="0"/>
              <a:t>Garbage clean up</a:t>
            </a:r>
          </a:p>
          <a:p>
            <a:pPr lvl="2"/>
            <a:r>
              <a:rPr lang="en-US" dirty="0" smtClean="0"/>
              <a:t>Post office </a:t>
            </a:r>
          </a:p>
          <a:p>
            <a:pPr lvl="2"/>
            <a:r>
              <a:rPr lang="en-US" dirty="0" smtClean="0"/>
              <a:t>Water purification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of the Government</a:t>
            </a:r>
            <a:endParaRPr lang="en-US" dirty="0"/>
          </a:p>
        </p:txBody>
      </p:sp>
      <p:sp>
        <p:nvSpPr>
          <p:cNvPr id="3" name="Content Placeholder 2"/>
          <p:cNvSpPr>
            <a:spLocks noGrp="1"/>
          </p:cNvSpPr>
          <p:nvPr>
            <p:ph idx="1"/>
          </p:nvPr>
        </p:nvSpPr>
        <p:spPr/>
        <p:txBody>
          <a:bodyPr/>
          <a:lstStyle/>
          <a:p>
            <a:r>
              <a:rPr lang="en-US" dirty="0" smtClean="0"/>
              <a:t>Maintaining Other Institutions </a:t>
            </a:r>
          </a:p>
          <a:p>
            <a:pPr lvl="1"/>
            <a:r>
              <a:rPr lang="en-US" dirty="0" smtClean="0"/>
              <a:t>The government must also maintain important services such as;</a:t>
            </a:r>
          </a:p>
          <a:p>
            <a:pPr lvl="2"/>
            <a:r>
              <a:rPr lang="en-US" dirty="0" smtClean="0"/>
              <a:t>Public schools</a:t>
            </a:r>
          </a:p>
          <a:p>
            <a:pPr lvl="2"/>
            <a:r>
              <a:rPr lang="en-US" dirty="0" smtClean="0"/>
              <a:t>Jails</a:t>
            </a:r>
          </a:p>
          <a:p>
            <a:pPr lvl="2"/>
            <a:r>
              <a:rPr lang="en-US" dirty="0" smtClean="0"/>
              <a:t>Some hospitals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Government</a:t>
            </a:r>
            <a:endParaRPr lang="en-US" dirty="0"/>
          </a:p>
        </p:txBody>
      </p:sp>
      <p:sp>
        <p:nvSpPr>
          <p:cNvPr id="3" name="Content Placeholder 2"/>
          <p:cNvSpPr>
            <a:spLocks noGrp="1"/>
          </p:cNvSpPr>
          <p:nvPr>
            <p:ph idx="1"/>
          </p:nvPr>
        </p:nvSpPr>
        <p:spPr/>
        <p:txBody>
          <a:bodyPr/>
          <a:lstStyle/>
          <a:p>
            <a:r>
              <a:rPr lang="en-US" dirty="0" smtClean="0"/>
              <a:t>Monarchy </a:t>
            </a:r>
          </a:p>
          <a:p>
            <a:pPr lvl="1"/>
            <a:r>
              <a:rPr lang="en-US" dirty="0" smtClean="0"/>
              <a:t>When a king or queen rule a nation</a:t>
            </a:r>
          </a:p>
          <a:p>
            <a:pPr lvl="2"/>
            <a:r>
              <a:rPr lang="en-US" dirty="0" smtClean="0"/>
              <a:t>Some monarchs have absolute power while others are limited </a:t>
            </a:r>
          </a:p>
          <a:p>
            <a:pPr lvl="2"/>
            <a:r>
              <a:rPr lang="en-US" dirty="0" smtClean="0"/>
              <a:t>Person rules for life</a:t>
            </a:r>
          </a:p>
          <a:p>
            <a:pPr lvl="2"/>
            <a:r>
              <a:rPr lang="en-US" dirty="0" smtClean="0"/>
              <a:t>Power handed down to another person in family </a:t>
            </a:r>
          </a:p>
          <a:p>
            <a:pPr lvl="3"/>
            <a:r>
              <a:rPr lang="en-US" dirty="0" smtClean="0"/>
              <a:t>England, Japan and Saudi Arabia all have monarchs </a:t>
            </a:r>
          </a:p>
          <a:p>
            <a:pPr lvl="2"/>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Government</a:t>
            </a:r>
            <a:endParaRPr lang="en-US" dirty="0"/>
          </a:p>
        </p:txBody>
      </p:sp>
      <p:sp>
        <p:nvSpPr>
          <p:cNvPr id="3" name="Content Placeholder 2"/>
          <p:cNvSpPr>
            <a:spLocks noGrp="1"/>
          </p:cNvSpPr>
          <p:nvPr>
            <p:ph idx="1"/>
          </p:nvPr>
        </p:nvSpPr>
        <p:spPr/>
        <p:txBody>
          <a:bodyPr/>
          <a:lstStyle/>
          <a:p>
            <a:r>
              <a:rPr lang="en-US" dirty="0" smtClean="0"/>
              <a:t>Dictatorship</a:t>
            </a:r>
          </a:p>
          <a:p>
            <a:pPr lvl="1"/>
            <a:r>
              <a:rPr lang="en-US" dirty="0" smtClean="0"/>
              <a:t>Leader has absolute power with unlimited authority and has taken power by means of a coup.</a:t>
            </a:r>
          </a:p>
          <a:p>
            <a:pPr lvl="2"/>
            <a:r>
              <a:rPr lang="en-US" dirty="0" smtClean="0"/>
              <a:t>A sudden military take over of government </a:t>
            </a:r>
          </a:p>
          <a:p>
            <a:pPr lvl="3"/>
            <a:r>
              <a:rPr lang="en-US" dirty="0" smtClean="0"/>
              <a:t>Hitler, Saddam Hussein , Fidel Castro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Government</a:t>
            </a:r>
            <a:endParaRPr lang="en-US" dirty="0"/>
          </a:p>
        </p:txBody>
      </p:sp>
      <p:sp>
        <p:nvSpPr>
          <p:cNvPr id="3" name="Content Placeholder 2"/>
          <p:cNvSpPr>
            <a:spLocks noGrp="1"/>
          </p:cNvSpPr>
          <p:nvPr>
            <p:ph idx="1"/>
          </p:nvPr>
        </p:nvSpPr>
        <p:spPr/>
        <p:txBody>
          <a:bodyPr/>
          <a:lstStyle/>
          <a:p>
            <a:r>
              <a:rPr lang="en-US" dirty="0" smtClean="0"/>
              <a:t>Democracy </a:t>
            </a:r>
          </a:p>
          <a:p>
            <a:pPr lvl="1"/>
            <a:r>
              <a:rPr lang="en-US" dirty="0" smtClean="0"/>
              <a:t>Citizens share in guiding the activities of the government by voting for those who will represent them </a:t>
            </a:r>
          </a:p>
          <a:p>
            <a:pPr lvl="2"/>
            <a:r>
              <a:rPr lang="en-US" dirty="0" smtClean="0"/>
              <a:t>“People should not fear the government, the government should fear the people.” </a:t>
            </a:r>
          </a:p>
          <a:p>
            <a:pPr lvl="3"/>
            <a:r>
              <a:rPr lang="en-US" dirty="0" smtClean="0"/>
              <a:t>US, ancient Greece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Which form of government do think is the best.  Why? </a:t>
            </a:r>
          </a:p>
          <a:p>
            <a:endParaRPr lang="en-US" dirty="0" smtClean="0"/>
          </a:p>
          <a:p>
            <a:r>
              <a:rPr lang="en-US" dirty="0" smtClean="0"/>
              <a:t>Which form of government do think is the most effective?  Why?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Unites America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lstStyle/>
          <a:p>
            <a:r>
              <a:rPr lang="en-US" dirty="0" smtClean="0"/>
              <a:t>Many Americans are united by the motivations to make their lives better by living the American ideal.		</a:t>
            </a:r>
          </a:p>
          <a:p>
            <a:pPr lvl="1"/>
            <a:r>
              <a:rPr lang="en-US" dirty="0" smtClean="0"/>
              <a:t>This is known as the American Dream</a:t>
            </a:r>
          </a:p>
          <a:p>
            <a:pPr lvl="1"/>
            <a:r>
              <a:rPr lang="en-US" dirty="0" smtClean="0"/>
              <a:t>What does the American Dream mean to you?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Reaching the Dream</a:t>
            </a:r>
            <a:endParaRPr lang="en-US" dirty="0"/>
          </a:p>
        </p:txBody>
      </p:sp>
      <p:sp>
        <p:nvSpPr>
          <p:cNvPr id="3" name="Content Placeholder 2"/>
          <p:cNvSpPr>
            <a:spLocks noGrp="1"/>
          </p:cNvSpPr>
          <p:nvPr>
            <p:ph idx="1"/>
          </p:nvPr>
        </p:nvSpPr>
        <p:spPr/>
        <p:txBody>
          <a:bodyPr/>
          <a:lstStyle/>
          <a:p>
            <a:r>
              <a:rPr lang="en-US" dirty="0" smtClean="0"/>
              <a:t>Americans have the opportunity to make their dreams a reality, but you still have to make it happen.</a:t>
            </a:r>
          </a:p>
          <a:p>
            <a:pPr lvl="1"/>
            <a:r>
              <a:rPr lang="en-US" dirty="0" smtClean="0"/>
              <a:t>In our government and economy those who have a plan and execute that plan are successful</a:t>
            </a:r>
          </a:p>
          <a:p>
            <a:pPr lvl="1"/>
            <a:r>
              <a:rPr lang="en-US" dirty="0" smtClean="0"/>
              <a:t>Those who lack motivation or a clear vision are usually not as successful</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Citizenship</a:t>
            </a:r>
            <a:endParaRPr lang="en-US" dirty="0"/>
          </a:p>
        </p:txBody>
      </p:sp>
      <p:sp>
        <p:nvSpPr>
          <p:cNvPr id="3" name="Content Placeholder 2"/>
          <p:cNvSpPr>
            <a:spLocks noGrp="1"/>
          </p:cNvSpPr>
          <p:nvPr>
            <p:ph idx="1"/>
          </p:nvPr>
        </p:nvSpPr>
        <p:spPr/>
        <p:txBody>
          <a:bodyPr/>
          <a:lstStyle/>
          <a:p>
            <a:r>
              <a:rPr lang="en-US" b="1" u="sng" dirty="0" smtClean="0"/>
              <a:t>Allegiance</a:t>
            </a:r>
          </a:p>
          <a:p>
            <a:pPr lvl="1"/>
            <a:r>
              <a:rPr lang="en-US" dirty="0" smtClean="0"/>
              <a:t>What does it mean? </a:t>
            </a:r>
          </a:p>
          <a:p>
            <a:pPr lvl="1"/>
            <a:r>
              <a:rPr lang="en-US" dirty="0" smtClean="0"/>
              <a:t>Who are you loyal to?</a:t>
            </a:r>
          </a:p>
          <a:p>
            <a:pPr lvl="1"/>
            <a:r>
              <a:rPr lang="en-US" dirty="0" smtClean="0"/>
              <a:t>Why?	</a:t>
            </a:r>
          </a:p>
          <a:p>
            <a:r>
              <a:rPr lang="en-US" dirty="0" smtClean="0"/>
              <a:t>Allegiance = devotion, affection and attachment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in America</a:t>
            </a:r>
            <a:endParaRPr lang="en-US" dirty="0"/>
          </a:p>
        </p:txBody>
      </p:sp>
      <p:sp>
        <p:nvSpPr>
          <p:cNvPr id="3" name="Content Placeholder 2"/>
          <p:cNvSpPr>
            <a:spLocks noGrp="1"/>
          </p:cNvSpPr>
          <p:nvPr>
            <p:ph idx="1"/>
          </p:nvPr>
        </p:nvSpPr>
        <p:spPr/>
        <p:txBody>
          <a:bodyPr/>
          <a:lstStyle/>
          <a:p>
            <a:r>
              <a:rPr lang="en-US" dirty="0" smtClean="0"/>
              <a:t>America is a nation that is made up of immigrants</a:t>
            </a:r>
          </a:p>
          <a:p>
            <a:pPr lvl="1"/>
            <a:r>
              <a:rPr lang="en-US" dirty="0" smtClean="0"/>
              <a:t>Person born in another nation but came to America to settle permanently </a:t>
            </a:r>
          </a:p>
          <a:p>
            <a:pPr lvl="2"/>
            <a:r>
              <a:rPr lang="en-US" dirty="0" smtClean="0"/>
              <a:t>From 1820-1930 about 60% of all the immigrants in the world came to America!</a:t>
            </a:r>
          </a:p>
          <a:p>
            <a:pPr lvl="2"/>
            <a:r>
              <a:rPr lang="en-US" dirty="0" smtClean="0"/>
              <a:t>In the last 100 years the USA has welcomed 17 million new citizens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Diverse People </a:t>
            </a:r>
            <a:endParaRPr lang="en-US" dirty="0"/>
          </a:p>
        </p:txBody>
      </p:sp>
      <p:sp>
        <p:nvSpPr>
          <p:cNvPr id="3" name="Content Placeholder 2"/>
          <p:cNvSpPr>
            <a:spLocks noGrp="1"/>
          </p:cNvSpPr>
          <p:nvPr>
            <p:ph sz="half" idx="1"/>
          </p:nvPr>
        </p:nvSpPr>
        <p:spPr/>
        <p:txBody>
          <a:bodyPr/>
          <a:lstStyle/>
          <a:p>
            <a:r>
              <a:rPr lang="en-US" dirty="0" smtClean="0"/>
              <a:t>The US is becoming an even more diverse, or varied nation all the time</a:t>
            </a:r>
          </a:p>
          <a:p>
            <a:pPr lvl="1"/>
            <a:r>
              <a:rPr lang="en-US" dirty="0" smtClean="0"/>
              <a:t>In the year 2000 about 11% of the American nation had been born elsewhere</a:t>
            </a:r>
            <a:endParaRPr lang="en-US" dirty="0"/>
          </a:p>
        </p:txBody>
      </p:sp>
      <p:sp>
        <p:nvSpPr>
          <p:cNvPr id="4" name="Content Placeholder 3"/>
          <p:cNvSpPr>
            <a:spLocks noGrp="1"/>
          </p:cNvSpPr>
          <p:nvPr>
            <p:ph sz="half" idx="2"/>
          </p:nvPr>
        </p:nvSpPr>
        <p:spPr/>
        <p:txBody>
          <a:bodyPr/>
          <a:lstStyle/>
          <a:p>
            <a:endParaRPr lang="en-US" dirty="0"/>
          </a:p>
        </p:txBody>
      </p:sp>
      <p:pic>
        <p:nvPicPr>
          <p:cNvPr id="5" name="Picture 4"/>
          <p:cNvPicPr>
            <a:picLocks noChangeAspect="1"/>
          </p:cNvPicPr>
          <p:nvPr/>
        </p:nvPicPr>
        <p:blipFill>
          <a:blip r:embed="rId2"/>
          <a:stretch>
            <a:fillRect/>
          </a:stretch>
        </p:blipFill>
        <p:spPr>
          <a:xfrm>
            <a:off x="4495800" y="1417639"/>
            <a:ext cx="4127500" cy="470852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Melting Pot</a:t>
            </a:r>
            <a:endParaRPr lang="en-US" dirty="0"/>
          </a:p>
        </p:txBody>
      </p:sp>
      <p:sp>
        <p:nvSpPr>
          <p:cNvPr id="3" name="Content Placeholder 2"/>
          <p:cNvSpPr>
            <a:spLocks noGrp="1"/>
          </p:cNvSpPr>
          <p:nvPr>
            <p:ph idx="1"/>
          </p:nvPr>
        </p:nvSpPr>
        <p:spPr/>
        <p:txBody>
          <a:bodyPr/>
          <a:lstStyle/>
          <a:p>
            <a:r>
              <a:rPr lang="en-US" dirty="0" smtClean="0"/>
              <a:t>The United States is often referred to as the great melting pot because so many different peoples and cultures have been thrown together in one nation</a:t>
            </a:r>
          </a:p>
          <a:p>
            <a:r>
              <a:rPr lang="en-US" dirty="0" smtClean="0"/>
              <a:t>The official American motto is “E Pluribus Unum”, which means “From Many, One”.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p:txBody>
          <a:bodyPr/>
          <a:lstStyle/>
          <a:p>
            <a:r>
              <a:rPr lang="en-US" dirty="0" smtClean="0"/>
              <a:t>Our population is growing older because the generation known as the baby boomers are nearing or at retirement age</a:t>
            </a:r>
          </a:p>
          <a:p>
            <a:pPr lvl="1"/>
            <a:r>
              <a:rPr lang="en-US" dirty="0" smtClean="0"/>
              <a:t>What is a baby boomer? </a:t>
            </a:r>
          </a:p>
          <a:p>
            <a:r>
              <a:rPr lang="en-US" dirty="0" smtClean="0"/>
              <a:t>American households are shrinking in size and now average just 2.59 people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Values</a:t>
            </a:r>
            <a:endParaRPr lang="en-US" dirty="0"/>
          </a:p>
        </p:txBody>
      </p:sp>
      <p:sp>
        <p:nvSpPr>
          <p:cNvPr id="3" name="Content Placeholder 2"/>
          <p:cNvSpPr>
            <a:spLocks noGrp="1"/>
          </p:cNvSpPr>
          <p:nvPr>
            <p:ph idx="1"/>
          </p:nvPr>
        </p:nvSpPr>
        <p:spPr/>
        <p:txBody>
          <a:bodyPr>
            <a:normAutofit fontScale="92500"/>
          </a:bodyPr>
          <a:lstStyle/>
          <a:p>
            <a:r>
              <a:rPr lang="en-US" dirty="0" smtClean="0"/>
              <a:t>Equality-All citizens are treated equally by the government.</a:t>
            </a:r>
          </a:p>
          <a:p>
            <a:r>
              <a:rPr lang="en-US" dirty="0" smtClean="0"/>
              <a:t>Freedom-Basic human rights are given by the government.</a:t>
            </a:r>
          </a:p>
          <a:p>
            <a:pPr lvl="1"/>
            <a:r>
              <a:rPr lang="en-US" dirty="0" smtClean="0"/>
              <a:t>Religion, speech, press</a:t>
            </a:r>
          </a:p>
          <a:p>
            <a:r>
              <a:rPr lang="en-US" dirty="0" smtClean="0"/>
              <a:t>Justice- Laws are applied fairly to all.</a:t>
            </a:r>
          </a:p>
          <a:p>
            <a:pPr lvl="1"/>
            <a:r>
              <a:rPr lang="en-US" dirty="0" smtClean="0"/>
              <a:t>Right to a trial</a:t>
            </a:r>
          </a:p>
          <a:p>
            <a:pPr lvl="1"/>
            <a:r>
              <a:rPr lang="en-US" dirty="0" smtClean="0"/>
              <a:t>Right to a jury </a:t>
            </a:r>
          </a:p>
          <a:p>
            <a:pPr lvl="1"/>
            <a:r>
              <a:rPr lang="en-US" dirty="0" smtClean="0"/>
              <a:t>No cruel or unusual punishment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Striving Towards Our Ideals </a:t>
            </a:r>
            <a:endParaRPr lang="en-US" dirty="0"/>
          </a:p>
        </p:txBody>
      </p:sp>
      <p:sp>
        <p:nvSpPr>
          <p:cNvPr id="3" name="Content Placeholder 2"/>
          <p:cNvSpPr>
            <a:spLocks noGrp="1"/>
          </p:cNvSpPr>
          <p:nvPr>
            <p:ph idx="1"/>
          </p:nvPr>
        </p:nvSpPr>
        <p:spPr/>
        <p:txBody>
          <a:bodyPr/>
          <a:lstStyle/>
          <a:p>
            <a:r>
              <a:rPr lang="en-US" dirty="0" smtClean="0"/>
              <a:t>While it is nice to believe that all people will be treated equally or completely fairly at all times, it is likely never going to happen in our nation or any other. </a:t>
            </a:r>
          </a:p>
          <a:p>
            <a:pPr lvl="1"/>
            <a:r>
              <a:rPr lang="en-US" dirty="0" smtClean="0"/>
              <a:t>The point is that our nation works to try and treat all people fairly and strive to become a “more perfect union”.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Exert from George Bush’s 2002 Speech </a:t>
            </a:r>
            <a:endParaRPr lang="en-US" dirty="0"/>
          </a:p>
        </p:txBody>
      </p:sp>
      <p:sp>
        <p:nvSpPr>
          <p:cNvPr id="3" name="Content Placeholder 2"/>
          <p:cNvSpPr>
            <a:spLocks noGrp="1"/>
          </p:cNvSpPr>
          <p:nvPr>
            <p:ph idx="1"/>
          </p:nvPr>
        </p:nvSpPr>
        <p:spPr/>
        <p:txBody>
          <a:bodyPr/>
          <a:lstStyle/>
          <a:p>
            <a:r>
              <a:rPr lang="en-US" dirty="0" smtClean="0"/>
              <a:t>“America will lead by defending liberty and justice, because they are right and true and unchanging for people everywhere. America will also stand firm for the non-negotiable demands for human dignity; the rule of laws…..limits on the power of government…respect for women, free speech, and religious tolerance.”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Duties and Responsibilities of Citizenship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Duties</a:t>
            </a:r>
            <a:endParaRPr lang="en-US" dirty="0"/>
          </a:p>
        </p:txBody>
      </p:sp>
      <p:sp>
        <p:nvSpPr>
          <p:cNvPr id="3" name="Content Placeholder 2"/>
          <p:cNvSpPr>
            <a:spLocks noGrp="1"/>
          </p:cNvSpPr>
          <p:nvPr>
            <p:ph idx="1"/>
          </p:nvPr>
        </p:nvSpPr>
        <p:spPr/>
        <p:txBody>
          <a:bodyPr/>
          <a:lstStyle/>
          <a:p>
            <a:r>
              <a:rPr lang="en-US" dirty="0" smtClean="0"/>
              <a:t>Obey the Laws made by our elected government</a:t>
            </a:r>
          </a:p>
          <a:p>
            <a:r>
              <a:rPr lang="en-US" dirty="0" smtClean="0"/>
              <a:t>Defend the nation </a:t>
            </a:r>
          </a:p>
          <a:p>
            <a:r>
              <a:rPr lang="en-US" dirty="0" smtClean="0"/>
              <a:t>Pay Taxes</a:t>
            </a:r>
          </a:p>
          <a:p>
            <a:r>
              <a:rPr lang="en-US" dirty="0" smtClean="0"/>
              <a:t>Serve on a jury</a:t>
            </a:r>
          </a:p>
          <a:p>
            <a:r>
              <a:rPr lang="en-US" dirty="0" smtClean="0"/>
              <a:t>Attend School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Obey Laws</a:t>
            </a:r>
            <a:endParaRPr lang="en-US" dirty="0"/>
          </a:p>
        </p:txBody>
      </p:sp>
      <p:sp>
        <p:nvSpPr>
          <p:cNvPr id="3" name="Content Placeholder 2"/>
          <p:cNvSpPr>
            <a:spLocks noGrp="1"/>
          </p:cNvSpPr>
          <p:nvPr>
            <p:ph idx="1"/>
          </p:nvPr>
        </p:nvSpPr>
        <p:spPr/>
        <p:txBody>
          <a:bodyPr/>
          <a:lstStyle/>
          <a:p>
            <a:r>
              <a:rPr lang="en-US" dirty="0" smtClean="0"/>
              <a:t>Citizen promise to uphold the American ideal and that means everyone is allowed to follow their dreams….as long as they don’t bring laws</a:t>
            </a:r>
          </a:p>
          <a:p>
            <a:pPr lvl="1"/>
            <a:r>
              <a:rPr lang="en-US" dirty="0" smtClean="0"/>
              <a:t>Those who break laws will have to go through the US Justice system which is the fairest in the world </a:t>
            </a:r>
          </a:p>
          <a:p>
            <a:pPr lvl="1"/>
            <a:r>
              <a:rPr lang="en-US" dirty="0" smtClean="0"/>
              <a:t>Those found guilt will have a punishment of a fine or jail time or both!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a:t>
            </a:r>
            <a:endParaRPr lang="en-US" dirty="0"/>
          </a:p>
        </p:txBody>
      </p:sp>
      <p:sp>
        <p:nvSpPr>
          <p:cNvPr id="3" name="Content Placeholder 2"/>
          <p:cNvSpPr>
            <a:spLocks noGrp="1"/>
          </p:cNvSpPr>
          <p:nvPr>
            <p:ph idx="1"/>
          </p:nvPr>
        </p:nvSpPr>
        <p:spPr/>
        <p:txBody>
          <a:bodyPr/>
          <a:lstStyle/>
          <a:p>
            <a:r>
              <a:rPr lang="en-US" dirty="0" smtClean="0"/>
              <a:t>An American citizen shows allegiance towards our country.  A </a:t>
            </a:r>
            <a:r>
              <a:rPr lang="en-US" u="sng" dirty="0" smtClean="0"/>
              <a:t>citizen </a:t>
            </a:r>
            <a:r>
              <a:rPr lang="en-US" dirty="0" smtClean="0"/>
              <a:t>is a person whom; </a:t>
            </a:r>
          </a:p>
          <a:p>
            <a:pPr lvl="1"/>
            <a:r>
              <a:rPr lang="en-US" dirty="0" smtClean="0"/>
              <a:t>Owes to allegiance the government (not always agreeing)</a:t>
            </a:r>
          </a:p>
          <a:p>
            <a:pPr lvl="1"/>
            <a:r>
              <a:rPr lang="en-US" dirty="0" smtClean="0"/>
              <a:t>Is entitled to government protection </a:t>
            </a:r>
          </a:p>
          <a:p>
            <a:pPr lvl="1"/>
            <a:r>
              <a:rPr lang="en-US" dirty="0" smtClean="0"/>
              <a:t>Has given rights and privileges that comes with citizenship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 the USA</a:t>
            </a:r>
            <a:endParaRPr lang="en-US" dirty="0"/>
          </a:p>
        </p:txBody>
      </p:sp>
      <p:sp>
        <p:nvSpPr>
          <p:cNvPr id="3" name="Content Placeholder 2"/>
          <p:cNvSpPr>
            <a:spLocks noGrp="1"/>
          </p:cNvSpPr>
          <p:nvPr>
            <p:ph idx="1"/>
          </p:nvPr>
        </p:nvSpPr>
        <p:spPr/>
        <p:txBody>
          <a:bodyPr/>
          <a:lstStyle/>
          <a:p>
            <a:r>
              <a:rPr lang="en-US" dirty="0" smtClean="0"/>
              <a:t>In times of war, it may be necessary for American citizens to take up arms to defend our nation and way of life</a:t>
            </a:r>
          </a:p>
          <a:p>
            <a:r>
              <a:rPr lang="en-US" dirty="0" smtClean="0"/>
              <a:t>The US has implemented a draft in certain times to ensure enough men and women were available to ensure American victory </a:t>
            </a:r>
          </a:p>
          <a:p>
            <a:r>
              <a:rPr lang="en-US" dirty="0" smtClean="0"/>
              <a:t>It is our job to defend our nation and our way of life from those who wish to take it away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 on a Jury</a:t>
            </a:r>
            <a:endParaRPr lang="en-US" dirty="0"/>
          </a:p>
        </p:txBody>
      </p:sp>
      <p:sp>
        <p:nvSpPr>
          <p:cNvPr id="3" name="Content Placeholder 2"/>
          <p:cNvSpPr>
            <a:spLocks noGrp="1"/>
          </p:cNvSpPr>
          <p:nvPr>
            <p:ph idx="1"/>
          </p:nvPr>
        </p:nvSpPr>
        <p:spPr/>
        <p:txBody>
          <a:bodyPr/>
          <a:lstStyle/>
          <a:p>
            <a:r>
              <a:rPr lang="en-US" dirty="0" smtClean="0"/>
              <a:t>All accused of a crime have the rights given in the Constitution, which include a trial in front of a jury</a:t>
            </a:r>
          </a:p>
          <a:p>
            <a:pPr lvl="1"/>
            <a:r>
              <a:rPr lang="en-US" dirty="0" smtClean="0"/>
              <a:t>Americans have a duty to serve on a jury if they are called upon by the government </a:t>
            </a:r>
          </a:p>
          <a:p>
            <a:pPr lvl="1"/>
            <a:r>
              <a:rPr lang="en-US" dirty="0" smtClean="0"/>
              <a:t>Most Americans will be called to be on a jury once in their life </a:t>
            </a:r>
          </a:p>
          <a:p>
            <a:pPr lvl="1"/>
            <a:r>
              <a:rPr lang="en-US" dirty="0" smtClean="0"/>
              <a:t>This is an important part of our legal system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 School</a:t>
            </a:r>
            <a:endParaRPr lang="en-US" dirty="0"/>
          </a:p>
        </p:txBody>
      </p:sp>
      <p:sp>
        <p:nvSpPr>
          <p:cNvPr id="3" name="Content Placeholder 2"/>
          <p:cNvSpPr>
            <a:spLocks noGrp="1"/>
          </p:cNvSpPr>
          <p:nvPr>
            <p:ph idx="1"/>
          </p:nvPr>
        </p:nvSpPr>
        <p:spPr/>
        <p:txBody>
          <a:bodyPr/>
          <a:lstStyle/>
          <a:p>
            <a:r>
              <a:rPr lang="en-US" dirty="0" smtClean="0"/>
              <a:t>Attending school is required by law from ages 5-6 until 16.  </a:t>
            </a:r>
          </a:p>
          <a:p>
            <a:r>
              <a:rPr lang="en-US" dirty="0" smtClean="0"/>
              <a:t>This education not only benefits you, but helps our nation form the next generation of engineers, teachers, politicians, farmers, </a:t>
            </a:r>
            <a:r>
              <a:rPr lang="en-US" dirty="0" err="1" smtClean="0"/>
              <a:t>ect</a:t>
            </a:r>
            <a:r>
              <a:rPr lang="en-US" smtClean="0"/>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Citizen</a:t>
            </a:r>
            <a:endParaRPr lang="en-US" dirty="0"/>
          </a:p>
        </p:txBody>
      </p:sp>
      <p:sp>
        <p:nvSpPr>
          <p:cNvPr id="3" name="Content Placeholder 2"/>
          <p:cNvSpPr>
            <a:spLocks noGrp="1"/>
          </p:cNvSpPr>
          <p:nvPr>
            <p:ph idx="1"/>
          </p:nvPr>
        </p:nvSpPr>
        <p:spPr/>
        <p:txBody>
          <a:bodyPr/>
          <a:lstStyle/>
          <a:p>
            <a:r>
              <a:rPr lang="en-US" dirty="0" smtClean="0"/>
              <a:t>There are 2 basic ways to become a Citizen;</a:t>
            </a:r>
          </a:p>
          <a:p>
            <a:pPr lvl="1"/>
            <a:r>
              <a:rPr lang="en-US" dirty="0" smtClean="0"/>
              <a:t>1. Native Citizen </a:t>
            </a:r>
          </a:p>
          <a:p>
            <a:pPr lvl="2"/>
            <a:r>
              <a:rPr lang="en-US" dirty="0" smtClean="0"/>
              <a:t>A person is born in the USA.  If you are born in the US you are automatically a citizen. </a:t>
            </a:r>
          </a:p>
          <a:p>
            <a:pPr lvl="1"/>
            <a:r>
              <a:rPr lang="en-US" dirty="0" smtClean="0"/>
              <a:t>2. Naturalized Citizen </a:t>
            </a:r>
          </a:p>
          <a:p>
            <a:pPr lvl="2"/>
            <a:r>
              <a:rPr lang="en-US" dirty="0" smtClean="0"/>
              <a:t>If you are born elsewhere you must go through a process which includes the following;</a:t>
            </a:r>
          </a:p>
          <a:p>
            <a:pPr lvl="3"/>
            <a:r>
              <a:rPr lang="en-US" dirty="0" smtClean="0"/>
              <a:t>By 18 years old or older </a:t>
            </a:r>
          </a:p>
          <a:p>
            <a:pPr lvl="3"/>
            <a:r>
              <a:rPr lang="en-US" dirty="0" smtClean="0"/>
              <a:t>Prove to be of good moral character</a:t>
            </a:r>
          </a:p>
          <a:p>
            <a:pPr lvl="3"/>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a:t>
            </a:r>
            <a:endParaRPr lang="en-US" dirty="0"/>
          </a:p>
        </p:txBody>
      </p:sp>
      <p:sp>
        <p:nvSpPr>
          <p:cNvPr id="3" name="Content Placeholder 2"/>
          <p:cNvSpPr>
            <a:spLocks noGrp="1"/>
          </p:cNvSpPr>
          <p:nvPr>
            <p:ph idx="1"/>
          </p:nvPr>
        </p:nvSpPr>
        <p:spPr/>
        <p:txBody>
          <a:bodyPr>
            <a:normAutofit/>
          </a:bodyPr>
          <a:lstStyle/>
          <a:p>
            <a:r>
              <a:rPr lang="en-US" dirty="0" smtClean="0"/>
              <a:t>As an American citizen you are a member of </a:t>
            </a:r>
            <a:r>
              <a:rPr lang="en-US" u="sng" dirty="0" smtClean="0"/>
              <a:t>society </a:t>
            </a:r>
          </a:p>
          <a:p>
            <a:pPr lvl="1"/>
            <a:r>
              <a:rPr lang="en-US" dirty="0" smtClean="0"/>
              <a:t>A community that is bound together by common interests and standards</a:t>
            </a:r>
          </a:p>
          <a:p>
            <a:pPr lvl="2"/>
            <a:r>
              <a:rPr lang="en-US" dirty="0" smtClean="0"/>
              <a:t>What are our common interests in….</a:t>
            </a:r>
          </a:p>
          <a:p>
            <a:pPr lvl="3"/>
            <a:r>
              <a:rPr lang="en-US" dirty="0" smtClean="0"/>
              <a:t>Central Nebraska</a:t>
            </a:r>
          </a:p>
          <a:p>
            <a:pPr lvl="3"/>
            <a:r>
              <a:rPr lang="en-US" dirty="0" smtClean="0"/>
              <a:t>Midwest</a:t>
            </a:r>
          </a:p>
          <a:p>
            <a:pPr lvl="3"/>
            <a:r>
              <a:rPr lang="en-US" dirty="0" smtClean="0"/>
              <a:t>United States</a:t>
            </a:r>
          </a:p>
          <a:p>
            <a:r>
              <a:rPr lang="en-US" dirty="0" smtClean="0"/>
              <a:t>Understanding your rights and duties as a citizen is known as </a:t>
            </a:r>
            <a:r>
              <a:rPr lang="en-US" u="sng" dirty="0" smtClean="0"/>
              <a:t>civics</a:t>
            </a:r>
            <a:endParaRPr lang="en-US" u="sng"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Quiz! </a:t>
            </a:r>
            <a:endParaRPr lang="en-US" dirty="0"/>
          </a:p>
        </p:txBody>
      </p:sp>
      <p:sp>
        <p:nvSpPr>
          <p:cNvPr id="3" name="Content Placeholder 2"/>
          <p:cNvSpPr>
            <a:spLocks noGrp="1"/>
          </p:cNvSpPr>
          <p:nvPr>
            <p:ph idx="1"/>
          </p:nvPr>
        </p:nvSpPr>
        <p:spPr/>
        <p:txBody>
          <a:bodyPr/>
          <a:lstStyle/>
          <a:p>
            <a:r>
              <a:rPr lang="en-US" dirty="0" smtClean="0"/>
              <a:t>Get out a piece of paper!</a:t>
            </a:r>
          </a:p>
          <a:p>
            <a:pPr lvl="1"/>
            <a:r>
              <a:rPr lang="en-US" dirty="0" smtClean="0"/>
              <a:t>Page 4 of book (Mr. D reminder)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Government and Society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Content Placeholder 2"/>
          <p:cNvSpPr>
            <a:spLocks noGrp="1"/>
          </p:cNvSpPr>
          <p:nvPr>
            <p:ph idx="1"/>
          </p:nvPr>
        </p:nvSpPr>
        <p:spPr/>
        <p:txBody>
          <a:bodyPr/>
          <a:lstStyle/>
          <a:p>
            <a:r>
              <a:rPr lang="en-US" b="1" u="sng" dirty="0" smtClean="0"/>
              <a:t>Government </a:t>
            </a:r>
            <a:r>
              <a:rPr lang="en-US" dirty="0" smtClean="0"/>
              <a:t>is the organization that establishes and executes the policies, laws and rules used by the members of a society or community. </a:t>
            </a:r>
          </a:p>
          <a:p>
            <a:pPr lvl="1"/>
            <a:r>
              <a:rPr lang="en-US" dirty="0" smtClean="0"/>
              <a:t>Federal</a:t>
            </a:r>
          </a:p>
          <a:p>
            <a:pPr lvl="1"/>
            <a:r>
              <a:rPr lang="en-US" dirty="0" smtClean="0"/>
              <a:t>State</a:t>
            </a:r>
          </a:p>
          <a:p>
            <a:pPr lvl="1"/>
            <a:r>
              <a:rPr lang="en-US" dirty="0" smtClean="0"/>
              <a:t>Local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of Government</a:t>
            </a:r>
            <a:endParaRPr lang="en-US" dirty="0"/>
          </a:p>
        </p:txBody>
      </p:sp>
      <p:sp>
        <p:nvSpPr>
          <p:cNvPr id="3" name="Content Placeholder 2"/>
          <p:cNvSpPr>
            <a:spLocks noGrp="1"/>
          </p:cNvSpPr>
          <p:nvPr>
            <p:ph idx="1"/>
          </p:nvPr>
        </p:nvSpPr>
        <p:spPr/>
        <p:txBody>
          <a:bodyPr/>
          <a:lstStyle/>
          <a:p>
            <a:r>
              <a:rPr lang="en-US" dirty="0" smtClean="0"/>
              <a:t>National security</a:t>
            </a:r>
          </a:p>
          <a:p>
            <a:pPr lvl="1"/>
            <a:r>
              <a:rPr lang="en-US" dirty="0" smtClean="0"/>
              <a:t>A citizen of a nation should be able to look to the government to keep it safe from;</a:t>
            </a:r>
          </a:p>
          <a:p>
            <a:pPr lvl="2"/>
            <a:r>
              <a:rPr lang="en-US" dirty="0" smtClean="0"/>
              <a:t>Other nations</a:t>
            </a:r>
          </a:p>
          <a:p>
            <a:pPr lvl="2"/>
            <a:r>
              <a:rPr lang="en-US" dirty="0" smtClean="0"/>
              <a:t>Others people who threaten them (theft, murder, other crimes)</a:t>
            </a:r>
          </a:p>
          <a:p>
            <a:pPr lvl="2"/>
            <a:r>
              <a:rPr lang="en-US" dirty="0" smtClean="0"/>
              <a:t>Corporations and businesses that try and take advantage of citizens </a:t>
            </a:r>
          </a:p>
          <a:p>
            <a:pPr lvl="2"/>
            <a:r>
              <a:rPr lang="en-US" dirty="0" smtClean="0"/>
              <a:t>Yourself (where helmets, seatbelts, </a:t>
            </a:r>
            <a:r>
              <a:rPr lang="en-US" dirty="0" err="1" smtClean="0"/>
              <a:t>ect</a:t>
            </a:r>
            <a:r>
              <a:rPr lang="en-US" dirty="0" smtClean="0"/>
              <a:t>….) </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31</TotalTime>
  <Words>1286</Words>
  <Application>Microsoft Macintosh PowerPoint</Application>
  <PresentationFormat>On-screen Show (4:3)</PresentationFormat>
  <Paragraphs>143</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Folio</vt:lpstr>
      <vt:lpstr>American Citizenship </vt:lpstr>
      <vt:lpstr>The Meaning of Citizenship</vt:lpstr>
      <vt:lpstr>Citizenship </vt:lpstr>
      <vt:lpstr>Becoming a Citizen</vt:lpstr>
      <vt:lpstr>Society </vt:lpstr>
      <vt:lpstr>Citizenship Quiz! </vt:lpstr>
      <vt:lpstr>Government and Society </vt:lpstr>
      <vt:lpstr>Government</vt:lpstr>
      <vt:lpstr>Jobs of Government</vt:lpstr>
      <vt:lpstr>Jobs of Government</vt:lpstr>
      <vt:lpstr>Jobs of Government</vt:lpstr>
      <vt:lpstr>Jobs of the Government</vt:lpstr>
      <vt:lpstr>Types of Government</vt:lpstr>
      <vt:lpstr>Types of Government</vt:lpstr>
      <vt:lpstr>Types of Government</vt:lpstr>
      <vt:lpstr>Question</vt:lpstr>
      <vt:lpstr>What Unites America</vt:lpstr>
      <vt:lpstr>The American Dream</vt:lpstr>
      <vt:lpstr>Reaching the Dream</vt:lpstr>
      <vt:lpstr>Diversity in America</vt:lpstr>
      <vt:lpstr>A Diverse People </vt:lpstr>
      <vt:lpstr>The Melting Pot</vt:lpstr>
      <vt:lpstr>Did You Know….</vt:lpstr>
      <vt:lpstr>American Values</vt:lpstr>
      <vt:lpstr>Striving Towards Our Ideals </vt:lpstr>
      <vt:lpstr>Exert from George Bush’s 2002 Speech </vt:lpstr>
      <vt:lpstr>Duties and Responsibilities of Citizenship</vt:lpstr>
      <vt:lpstr>Your Duties</vt:lpstr>
      <vt:lpstr>Obey Laws</vt:lpstr>
      <vt:lpstr>Defend the USA</vt:lpstr>
      <vt:lpstr>Serve on a Jury</vt:lpstr>
      <vt:lpstr>Attend School</vt:lpstr>
    </vt:vector>
  </TitlesOfParts>
  <Company>Doniphan-Trumbull Public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and Society </dc:title>
  <dc:creator>Mark Davis</dc:creator>
  <cp:lastModifiedBy>Mark Davis</cp:lastModifiedBy>
  <cp:revision>3</cp:revision>
  <dcterms:created xsi:type="dcterms:W3CDTF">2013-10-17T14:05:46Z</dcterms:created>
  <dcterms:modified xsi:type="dcterms:W3CDTF">2013-10-17T14:18:34Z</dcterms:modified>
</cp:coreProperties>
</file>